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4" r:id="rId3"/>
    <p:sldId id="263" r:id="rId4"/>
    <p:sldId id="265" r:id="rId5"/>
    <p:sldId id="262" r:id="rId6"/>
    <p:sldId id="261" r:id="rId7"/>
    <p:sldId id="258" r:id="rId8"/>
    <p:sldId id="257" r:id="rId9"/>
    <p:sldId id="259"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8/27/2018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8/27/2018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8/27/2018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8/27/2018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8/27/2018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8/27/2018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8/27/2018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8/27/2018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info.cern.ch/hypertext/WWW/TheProject.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cIk2R0QuXkI&amp;feature=youtu.be&amp;list=PLzdnOPI1iJNdVYhNyXeP4FsbSH_AkUhx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C0_8V-LGHUM1ykxiyHQEWl7HdVnLUA3QLnOQVEXUMZM/edit?usp=sharing" TargetMode="External"/><Relationship Id="rId2" Type="http://schemas.openxmlformats.org/officeDocument/2006/relationships/hyperlink" Target="https://docs.google.com/document/d/1yoXIBpv1qjhMEBUqxvmVOERRgcGoQ_0dXfho3sDWgg8/edit" TargetMode="External"/><Relationship Id="rId1" Type="http://schemas.openxmlformats.org/officeDocument/2006/relationships/slideLayout" Target="../slideLayouts/slideLayout2.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669" y="1432223"/>
            <a:ext cx="11199302" cy="3035808"/>
          </a:xfrm>
        </p:spPr>
        <p:txBody>
          <a:bodyPr/>
          <a:lstStyle/>
          <a:p>
            <a:pPr algn="ctr"/>
            <a:r>
              <a:rPr lang="en-US" dirty="0"/>
              <a:t>Day 5- </a:t>
            </a:r>
            <a:br>
              <a:rPr lang="en-US" dirty="0"/>
            </a:br>
            <a:r>
              <a:rPr lang="en-US" dirty="0"/>
              <a:t>Sending Numbers</a:t>
            </a:r>
          </a:p>
        </p:txBody>
      </p:sp>
      <p:sp>
        <p:nvSpPr>
          <p:cNvPr id="3" name="Subtitle 2"/>
          <p:cNvSpPr>
            <a:spLocks noGrp="1"/>
          </p:cNvSpPr>
          <p:nvPr>
            <p:ph type="subTitle" idx="1"/>
          </p:nvPr>
        </p:nvSpPr>
        <p:spPr/>
        <p:txBody>
          <a:bodyPr/>
          <a:lstStyle/>
          <a:p>
            <a:r>
              <a:rPr lang="en-US" dirty="0"/>
              <a:t>Code.org- Unit 1, Lesson 6</a:t>
            </a:r>
          </a:p>
        </p:txBody>
      </p:sp>
    </p:spTree>
    <p:extLst>
      <p:ext uri="{BB962C8B-B14F-4D97-AF65-F5344CB8AC3E}">
        <p14:creationId xmlns:p14="http://schemas.microsoft.com/office/powerpoint/2010/main" val="419567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a:xfrm>
            <a:off x="1069848" y="2121408"/>
            <a:ext cx="6566628" cy="4050792"/>
          </a:xfrm>
        </p:spPr>
        <p:txBody>
          <a:bodyPr>
            <a:normAutofit/>
          </a:bodyPr>
          <a:lstStyle/>
          <a:p>
            <a:r>
              <a:rPr lang="en-US" sz="2800" dirty="0"/>
              <a:t>Review Today’s Activity</a:t>
            </a:r>
          </a:p>
          <a:p>
            <a:r>
              <a:rPr lang="en-US" sz="2800" dirty="0"/>
              <a:t>Finish Lesson 1-6 at Code.org (Will Look For Completion End of Week)</a:t>
            </a:r>
          </a:p>
          <a:p>
            <a:r>
              <a:rPr lang="en-US" sz="2800" dirty="0"/>
              <a:t>Journal Entry Reminders</a:t>
            </a:r>
          </a:p>
        </p:txBody>
      </p:sp>
      <p:pic>
        <p:nvPicPr>
          <p:cNvPr id="4" name="Picture 3"/>
          <p:cNvPicPr>
            <a:picLocks noChangeAspect="1"/>
          </p:cNvPicPr>
          <p:nvPr/>
        </p:nvPicPr>
        <p:blipFill>
          <a:blip r:embed="rId2"/>
          <a:stretch>
            <a:fillRect/>
          </a:stretch>
        </p:blipFill>
        <p:spPr>
          <a:xfrm>
            <a:off x="8163697" y="193754"/>
            <a:ext cx="3778371" cy="3234029"/>
          </a:xfrm>
          <a:prstGeom prst="rect">
            <a:avLst/>
          </a:prstGeom>
        </p:spPr>
      </p:pic>
    </p:spTree>
    <p:extLst>
      <p:ext uri="{BB962C8B-B14F-4D97-AF65-F5344CB8AC3E}">
        <p14:creationId xmlns:p14="http://schemas.microsoft.com/office/powerpoint/2010/main" val="3635306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360" y="289085"/>
            <a:ext cx="9335179" cy="6218434"/>
          </a:xfrm>
          <a:prstGeom prst="rect">
            <a:avLst/>
          </a:prstGeom>
        </p:spPr>
      </p:pic>
      <p:sp>
        <p:nvSpPr>
          <p:cNvPr id="3" name="TextBox 2"/>
          <p:cNvSpPr txBox="1"/>
          <p:nvPr/>
        </p:nvSpPr>
        <p:spPr>
          <a:xfrm>
            <a:off x="9717579" y="1097280"/>
            <a:ext cx="2344189" cy="3416320"/>
          </a:xfrm>
          <a:prstGeom prst="rect">
            <a:avLst/>
          </a:prstGeom>
          <a:noFill/>
        </p:spPr>
        <p:txBody>
          <a:bodyPr wrap="square" rtlCol="0">
            <a:spAutoFit/>
          </a:bodyPr>
          <a:lstStyle/>
          <a:p>
            <a:pPr algn="ctr"/>
            <a:r>
              <a:rPr lang="en-US" sz="3600" dirty="0"/>
              <a:t>Tim Berners Lee</a:t>
            </a:r>
          </a:p>
          <a:p>
            <a:pPr algn="ctr"/>
            <a:endParaRPr lang="en-US" sz="3600" dirty="0"/>
          </a:p>
          <a:p>
            <a:pPr algn="ctr"/>
            <a:r>
              <a:rPr lang="en-US" sz="3600" dirty="0"/>
              <a:t>Who is this guy?</a:t>
            </a:r>
          </a:p>
        </p:txBody>
      </p:sp>
    </p:spTree>
    <p:extLst>
      <p:ext uri="{BB962C8B-B14F-4D97-AF65-F5344CB8AC3E}">
        <p14:creationId xmlns:p14="http://schemas.microsoft.com/office/powerpoint/2010/main" val="124106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Happy birthday World wide web</a:t>
            </a:r>
          </a:p>
        </p:txBody>
      </p:sp>
      <p:sp>
        <p:nvSpPr>
          <p:cNvPr id="3" name="Content Placeholder 2"/>
          <p:cNvSpPr>
            <a:spLocks noGrp="1"/>
          </p:cNvSpPr>
          <p:nvPr>
            <p:ph idx="1"/>
          </p:nvPr>
        </p:nvSpPr>
        <p:spPr>
          <a:xfrm>
            <a:off x="1069848" y="2121408"/>
            <a:ext cx="5405093" cy="4050792"/>
          </a:xfrm>
        </p:spPr>
        <p:txBody>
          <a:bodyPr/>
          <a:lstStyle/>
          <a:p>
            <a:r>
              <a:rPr lang="en-US" sz="2400" dirty="0"/>
              <a:t>Tim Berners Lee- Creator</a:t>
            </a:r>
          </a:p>
          <a:p>
            <a:r>
              <a:rPr lang="en-US" sz="2400" dirty="0"/>
              <a:t>27</a:t>
            </a:r>
            <a:r>
              <a:rPr lang="en-US" sz="2400" baseline="30000" dirty="0"/>
              <a:t>th</a:t>
            </a:r>
            <a:r>
              <a:rPr lang="en-US" sz="2400" dirty="0"/>
              <a:t> anniversary!</a:t>
            </a:r>
          </a:p>
          <a:p>
            <a:r>
              <a:rPr lang="en-US" dirty="0"/>
              <a:t>August 1991</a:t>
            </a:r>
          </a:p>
          <a:p>
            <a:r>
              <a:rPr lang="en-US" dirty="0"/>
              <a:t>Help Physicists Collaborate</a:t>
            </a:r>
          </a:p>
          <a:p>
            <a:r>
              <a:rPr lang="en-US" dirty="0">
                <a:hlinkClick r:id="rId2"/>
              </a:rPr>
              <a:t>1</a:t>
            </a:r>
            <a:r>
              <a:rPr lang="en-US" baseline="30000" dirty="0">
                <a:hlinkClick r:id="rId2"/>
              </a:rPr>
              <a:t>st</a:t>
            </a:r>
            <a:r>
              <a:rPr lang="en-US" dirty="0">
                <a:hlinkClick r:id="rId2"/>
              </a:rPr>
              <a:t> Ever Webpage</a:t>
            </a:r>
            <a:endParaRPr lang="en-US" dirty="0"/>
          </a:p>
          <a:p>
            <a:r>
              <a:rPr lang="en-US" dirty="0"/>
              <a:t>Open Source-  Royalty-Free in Perpetuity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588" y="1806144"/>
            <a:ext cx="4920049" cy="4920049"/>
          </a:xfrm>
          <a:prstGeom prst="rect">
            <a:avLst/>
          </a:prstGeom>
        </p:spPr>
      </p:pic>
    </p:spTree>
    <p:extLst>
      <p:ext uri="{BB962C8B-B14F-4D97-AF65-F5344CB8AC3E}">
        <p14:creationId xmlns:p14="http://schemas.microsoft.com/office/powerpoint/2010/main" val="258701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Computer- "The Cube“</a:t>
            </a:r>
          </a:p>
        </p:txBody>
      </p:sp>
      <p:sp>
        <p:nvSpPr>
          <p:cNvPr id="3" name="Content Placeholder 2"/>
          <p:cNvSpPr>
            <a:spLocks noGrp="1"/>
          </p:cNvSpPr>
          <p:nvPr>
            <p:ph idx="1"/>
          </p:nvPr>
        </p:nvSpPr>
        <p:spPr>
          <a:xfrm>
            <a:off x="1069848" y="2121408"/>
            <a:ext cx="6780810" cy="4050792"/>
          </a:xfrm>
        </p:spPr>
        <p:txBody>
          <a:bodyPr>
            <a:normAutofit/>
          </a:bodyPr>
          <a:lstStyle/>
          <a:p>
            <a:r>
              <a:rPr lang="en-US" sz="2800" dirty="0"/>
              <a:t>1</a:t>
            </a:r>
            <a:r>
              <a:rPr lang="en-US" sz="2800" baseline="30000" dirty="0"/>
              <a:t>st</a:t>
            </a:r>
            <a:r>
              <a:rPr lang="en-US" sz="2800" dirty="0"/>
              <a:t> Web Server</a:t>
            </a:r>
          </a:p>
          <a:p>
            <a:r>
              <a:rPr lang="en-US" sz="2800" dirty="0"/>
              <a:t>It was launched in 1988 at a cost of $6,500 each</a:t>
            </a:r>
          </a:p>
          <a:p>
            <a:r>
              <a:rPr lang="en-US" sz="2800" dirty="0"/>
              <a:t>The NeXT Computer was not a significant commercial success, failing to reach the level of high volume sales like the Apple II, Commodore 64, the Macintosh, or Microsoft Windows PCs.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0658" y="1845275"/>
            <a:ext cx="4135395" cy="3101546"/>
          </a:xfrm>
          <a:prstGeom prst="rect">
            <a:avLst/>
          </a:prstGeom>
        </p:spPr>
      </p:pic>
    </p:spTree>
    <p:extLst>
      <p:ext uri="{BB962C8B-B14F-4D97-AF65-F5344CB8AC3E}">
        <p14:creationId xmlns:p14="http://schemas.microsoft.com/office/powerpoint/2010/main" val="69147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640" y="2462722"/>
            <a:ext cx="4443088" cy="1609344"/>
          </a:xfrm>
        </p:spPr>
        <p:txBody>
          <a:bodyPr/>
          <a:lstStyle/>
          <a:p>
            <a:pPr algn="ctr"/>
            <a:r>
              <a:rPr lang="en-US" dirty="0"/>
              <a:t>Journal Check</a:t>
            </a:r>
            <a:br>
              <a:rPr lang="en-US" dirty="0"/>
            </a:br>
            <a:r>
              <a:rPr lang="en-US" dirty="0"/>
              <a:t>End of the Week</a:t>
            </a:r>
          </a:p>
        </p:txBody>
      </p:sp>
      <p:pic>
        <p:nvPicPr>
          <p:cNvPr id="4" name="Content Placeholder 3"/>
          <p:cNvPicPr>
            <a:picLocks noGrp="1" noChangeAspect="1"/>
          </p:cNvPicPr>
          <p:nvPr>
            <p:ph idx="1"/>
          </p:nvPr>
        </p:nvPicPr>
        <p:blipFill>
          <a:blip r:embed="rId2"/>
          <a:stretch>
            <a:fillRect/>
          </a:stretch>
        </p:blipFill>
        <p:spPr>
          <a:xfrm>
            <a:off x="5277584" y="513185"/>
            <a:ext cx="5841334" cy="5841334"/>
          </a:xfrm>
        </p:spPr>
      </p:pic>
    </p:spTree>
    <p:extLst>
      <p:ext uri="{BB962C8B-B14F-4D97-AF65-F5344CB8AC3E}">
        <p14:creationId xmlns:p14="http://schemas.microsoft.com/office/powerpoint/2010/main" val="375840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Code Counting Quiz</a:t>
            </a:r>
          </a:p>
        </p:txBody>
      </p:sp>
      <p:sp>
        <p:nvSpPr>
          <p:cNvPr id="3" name="Content Placeholder 2"/>
          <p:cNvSpPr>
            <a:spLocks noGrp="1"/>
          </p:cNvSpPr>
          <p:nvPr>
            <p:ph idx="1"/>
          </p:nvPr>
        </p:nvSpPr>
        <p:spPr>
          <a:xfrm>
            <a:off x="256116" y="2076191"/>
            <a:ext cx="10058400" cy="4050792"/>
          </a:xfrm>
        </p:spPr>
        <p:txBody>
          <a:bodyPr>
            <a:normAutofit/>
          </a:bodyPr>
          <a:lstStyle/>
          <a:p>
            <a:pPr marL="0" indent="0">
              <a:buNone/>
            </a:pPr>
            <a:r>
              <a:rPr lang="en-US" sz="2800" dirty="0"/>
              <a:t>5 Points</a:t>
            </a:r>
          </a:p>
          <a:p>
            <a:pPr marL="0" indent="0">
              <a:buNone/>
            </a:pPr>
            <a:r>
              <a:rPr lang="en-US" sz="2800" dirty="0"/>
              <a:t>--Write in Bytes (</a:t>
            </a:r>
            <a:r>
              <a:rPr lang="en-US" sz="2800"/>
              <a:t>8 Digits)--</a:t>
            </a:r>
            <a:endParaRPr lang="en-US" sz="2800" dirty="0"/>
          </a:p>
          <a:p>
            <a:r>
              <a:rPr lang="en-US" sz="2800" dirty="0"/>
              <a:t>Question 1- Binary to Decimal</a:t>
            </a:r>
          </a:p>
          <a:p>
            <a:r>
              <a:rPr lang="en-US" sz="2800" dirty="0"/>
              <a:t>Question 2- Binary to Decimal</a:t>
            </a:r>
          </a:p>
          <a:p>
            <a:r>
              <a:rPr lang="en-US" sz="2800" dirty="0"/>
              <a:t>Question 3- Binary to Decimal</a:t>
            </a:r>
          </a:p>
          <a:p>
            <a:r>
              <a:rPr lang="en-US" sz="2800" dirty="0"/>
              <a:t>Question 4- Decimal to Binary</a:t>
            </a:r>
          </a:p>
          <a:p>
            <a:r>
              <a:rPr lang="en-US" sz="2800" dirty="0"/>
              <a:t>Question 5- Decimal to Binary</a:t>
            </a:r>
          </a:p>
        </p:txBody>
      </p:sp>
      <p:pic>
        <p:nvPicPr>
          <p:cNvPr id="4" name="Picture 3"/>
          <p:cNvPicPr>
            <a:picLocks noChangeAspect="1"/>
          </p:cNvPicPr>
          <p:nvPr/>
        </p:nvPicPr>
        <p:blipFill>
          <a:blip r:embed="rId2"/>
          <a:stretch>
            <a:fillRect/>
          </a:stretch>
        </p:blipFill>
        <p:spPr>
          <a:xfrm>
            <a:off x="5905849" y="2076191"/>
            <a:ext cx="5938278" cy="3562967"/>
          </a:xfrm>
          <a:prstGeom prst="rect">
            <a:avLst/>
          </a:prstGeom>
        </p:spPr>
      </p:pic>
    </p:spTree>
    <p:extLst>
      <p:ext uri="{BB962C8B-B14F-4D97-AF65-F5344CB8AC3E}">
        <p14:creationId xmlns:p14="http://schemas.microsoft.com/office/powerpoint/2010/main" val="3311026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Protocols- Agreements</a:t>
            </a:r>
          </a:p>
        </p:txBody>
      </p:sp>
      <p:sp>
        <p:nvSpPr>
          <p:cNvPr id="3" name="Content Placeholder 2"/>
          <p:cNvSpPr>
            <a:spLocks noGrp="1"/>
          </p:cNvSpPr>
          <p:nvPr>
            <p:ph idx="1"/>
          </p:nvPr>
        </p:nvSpPr>
        <p:spPr/>
        <p:txBody>
          <a:bodyPr>
            <a:noAutofit/>
          </a:bodyPr>
          <a:lstStyle/>
          <a:p>
            <a:r>
              <a:rPr lang="en-US" sz="2800" dirty="0"/>
              <a:t>All communication protocols solve the problem of how to send (binary encoded) information from one place to another. This requires that the sender and receiver agree on how many bits form a proper message and how big the "chunks" of bits should be.</a:t>
            </a:r>
          </a:p>
          <a:p>
            <a:r>
              <a:rPr lang="en-US" sz="2800" dirty="0"/>
              <a:t>In this lesson you will use the Internet Simulator to send a simple line drawing to a classmate encoded in binary. The drawing will be encoded as coordinates on a grid to connect lines. You must develop a protocol for sending a list of numbers to your partner over the internet simulator.</a:t>
            </a:r>
          </a:p>
        </p:txBody>
      </p:sp>
    </p:spTree>
    <p:extLst>
      <p:ext uri="{BB962C8B-B14F-4D97-AF65-F5344CB8AC3E}">
        <p14:creationId xmlns:p14="http://schemas.microsoft.com/office/powerpoint/2010/main" val="20740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Simulator (Lesson 6 Style)</a:t>
            </a:r>
          </a:p>
        </p:txBody>
      </p:sp>
      <p:sp>
        <p:nvSpPr>
          <p:cNvPr id="3" name="Content Placeholder 2"/>
          <p:cNvSpPr>
            <a:spLocks noGrp="1"/>
          </p:cNvSpPr>
          <p:nvPr>
            <p:ph idx="1"/>
          </p:nvPr>
        </p:nvSpPr>
        <p:spPr/>
        <p:txBody>
          <a:bodyPr>
            <a:noAutofit/>
          </a:bodyPr>
          <a:lstStyle/>
          <a:p>
            <a:r>
              <a:rPr lang="en-US" sz="2800" i="1" dirty="0"/>
              <a:t>“Your job is to explore this tool with a partner - click all the buttons, type in the text areas what you can. You cannot break it so don’t worry.</a:t>
            </a:r>
            <a:r>
              <a:rPr lang="en-US" sz="2800" dirty="0"/>
              <a:t>“</a:t>
            </a:r>
          </a:p>
          <a:p>
            <a:r>
              <a:rPr lang="en-US" sz="2800" i="1" dirty="0"/>
              <a:t>“</a:t>
            </a:r>
            <a:r>
              <a:rPr lang="en-US" sz="2800" b="1" i="1" dirty="0"/>
              <a:t>What’s different now?</a:t>
            </a:r>
            <a:r>
              <a:rPr lang="en-US" sz="2800" i="1" dirty="0"/>
              <a:t> There is a bit of a mystery in what the tool does…and doesn’t do. Can you figure it out?</a:t>
            </a:r>
            <a:r>
              <a:rPr lang="en-US" sz="2800" dirty="0"/>
              <a:t>“</a:t>
            </a:r>
          </a:p>
          <a:p>
            <a:r>
              <a:rPr lang="en-US" sz="2800" i="1" dirty="0"/>
              <a:t>“You and your partner have </a:t>
            </a:r>
            <a:r>
              <a:rPr lang="en-US" sz="2800" b="1" i="1" dirty="0"/>
              <a:t>5-10 minutes</a:t>
            </a:r>
            <a:r>
              <a:rPr lang="en-US" sz="2800" i="1" dirty="0"/>
              <a:t> to poke around and see what you can find.”</a:t>
            </a:r>
          </a:p>
          <a:p>
            <a:r>
              <a:rPr lang="en-US" sz="2800" i="1" dirty="0">
                <a:hlinkClick r:id="rId2"/>
              </a:rPr>
              <a:t>Watch Video About New Simulator</a:t>
            </a:r>
            <a:endParaRPr lang="en-US" sz="2800" i="1" dirty="0"/>
          </a:p>
        </p:txBody>
      </p:sp>
    </p:spTree>
    <p:extLst>
      <p:ext uri="{BB962C8B-B14F-4D97-AF65-F5344CB8AC3E}">
        <p14:creationId xmlns:p14="http://schemas.microsoft.com/office/powerpoint/2010/main" val="2955941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Sending Numbers Activity</a:t>
            </a:r>
          </a:p>
        </p:txBody>
      </p:sp>
      <p:sp>
        <p:nvSpPr>
          <p:cNvPr id="3" name="Content Placeholder 2"/>
          <p:cNvSpPr>
            <a:spLocks noGrp="1"/>
          </p:cNvSpPr>
          <p:nvPr>
            <p:ph idx="1"/>
          </p:nvPr>
        </p:nvSpPr>
        <p:spPr/>
        <p:txBody>
          <a:bodyPr>
            <a:normAutofit/>
          </a:bodyPr>
          <a:lstStyle/>
          <a:p>
            <a:r>
              <a:rPr lang="en-US" sz="2800" dirty="0">
                <a:hlinkClick r:id="rId2"/>
              </a:rPr>
              <a:t>Sending Numbers Activity Instructions</a:t>
            </a:r>
            <a:endParaRPr lang="en-US" sz="2800" dirty="0"/>
          </a:p>
          <a:p>
            <a:r>
              <a:rPr lang="en-US" sz="2800" dirty="0">
                <a:hlinkClick r:id="rId3"/>
              </a:rPr>
              <a:t>Sending Numbers for Graphing Worksheet</a:t>
            </a:r>
            <a:endParaRPr lang="en-US" sz="2800" dirty="0"/>
          </a:p>
          <a:p>
            <a:r>
              <a:rPr lang="en-US" sz="2800" dirty="0"/>
              <a:t>Complete Activity</a:t>
            </a:r>
          </a:p>
          <a:p>
            <a:r>
              <a:rPr lang="en-US" sz="2800" dirty="0"/>
              <a:t>Try Another Groups Protocol</a:t>
            </a:r>
          </a:p>
        </p:txBody>
      </p:sp>
      <p:pic>
        <p:nvPicPr>
          <p:cNvPr id="4" name="Picture 3"/>
          <p:cNvPicPr>
            <a:picLocks noChangeAspect="1"/>
          </p:cNvPicPr>
          <p:nvPr/>
        </p:nvPicPr>
        <p:blipFill>
          <a:blip r:embed="rId4"/>
          <a:stretch>
            <a:fillRect/>
          </a:stretch>
        </p:blipFill>
        <p:spPr>
          <a:xfrm>
            <a:off x="6988629" y="4996491"/>
            <a:ext cx="4249748" cy="1443529"/>
          </a:xfrm>
          <a:prstGeom prst="rect">
            <a:avLst/>
          </a:prstGeom>
        </p:spPr>
      </p:pic>
    </p:spTree>
    <p:extLst>
      <p:ext uri="{BB962C8B-B14F-4D97-AF65-F5344CB8AC3E}">
        <p14:creationId xmlns:p14="http://schemas.microsoft.com/office/powerpoint/2010/main" val="2960557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334</TotalTime>
  <Words>380</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Rockwell</vt:lpstr>
      <vt:lpstr>Rockwell Condensed</vt:lpstr>
      <vt:lpstr>Wingdings</vt:lpstr>
      <vt:lpstr>Wood Type</vt:lpstr>
      <vt:lpstr>Day 5-  Sending Numbers</vt:lpstr>
      <vt:lpstr>PowerPoint Presentation</vt:lpstr>
      <vt:lpstr>Happy birthday World wide web</vt:lpstr>
      <vt:lpstr>NEXT Computer- "The Cube“</vt:lpstr>
      <vt:lpstr>Journal Check End of the Week</vt:lpstr>
      <vt:lpstr>Binary Code Counting Quiz</vt:lpstr>
      <vt:lpstr>Protocols- Agreements</vt:lpstr>
      <vt:lpstr>Internet Simulator (Lesson 6 Style)</vt:lpstr>
      <vt:lpstr>Sending Numbers Activity</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5-  Sending Numbers</dc:title>
  <dc:creator>Casey Burrill</dc:creator>
  <cp:lastModifiedBy>Casey Burrill</cp:lastModifiedBy>
  <cp:revision>41</cp:revision>
  <dcterms:created xsi:type="dcterms:W3CDTF">2016-08-20T17:38:22Z</dcterms:created>
  <dcterms:modified xsi:type="dcterms:W3CDTF">2018-08-27T23:18:15Z</dcterms:modified>
</cp:coreProperties>
</file>